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6600"/>
    <a:srgbClr val="339933"/>
    <a:srgbClr val="CC3300"/>
    <a:srgbClr val="000066"/>
    <a:srgbClr val="FF690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4" autoAdjust="0"/>
  </p:normalViewPr>
  <p:slideViewPr>
    <p:cSldViewPr>
      <p:cViewPr>
        <p:scale>
          <a:sx n="66" d="100"/>
          <a:sy n="66" d="100"/>
        </p:scale>
        <p:origin x="-63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>
        <p:scale>
          <a:sx n="75" d="100"/>
          <a:sy n="75" d="100"/>
        </p:scale>
        <p:origin x="-1320" y="-6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8D7340AA-E96C-4B6A-B187-D13B124E18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FE24A2A1-FA57-452A-B87C-73E9DC2E6C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B155D-7F01-46F8-B36E-2AB090343572}" type="slidenum">
              <a:rPr lang="en-US"/>
              <a:pPr/>
              <a:t>7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1752600" y="6538913"/>
            <a:ext cx="7391400" cy="319087"/>
            <a:chOff x="144" y="1248"/>
            <a:chExt cx="4656" cy="201"/>
          </a:xfrm>
        </p:grpSpPr>
        <p:sp>
          <p:nvSpPr>
            <p:cNvPr id="159750" name="AutoShape 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1" name="AutoShape 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75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C07241-764D-48D7-859A-380BA31B10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320AE-EA01-459B-B2ED-0A4AE1B51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4C4263-B436-4513-9D65-B05309862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346C0-7A23-4710-AF4B-35C5D9202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0BE9D-31AF-4CAD-AE9D-FA81896E3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E70F75-AB24-4C96-84A0-AF4A406DD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0E7D07-CACB-4C6F-BB0D-9ADE9730F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FB3DB9-82C0-4700-94D0-FC4D96862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06899-44F6-4671-9593-BC4CF96F5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D8DFD-6CE6-4E05-BE35-92FA2D2F6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115DA-F9EF-4C8E-946E-EE82D137F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838200" y="6538913"/>
            <a:ext cx="8305800" cy="319087"/>
            <a:chOff x="144" y="1248"/>
            <a:chExt cx="4656" cy="201"/>
          </a:xfrm>
        </p:grpSpPr>
        <p:sp>
          <p:nvSpPr>
            <p:cNvPr id="158726" name="AutoShape 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7" name="AutoShape 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89321777-6CB2-4331-9420-FE68B33286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8729" name="Picture 9" descr="Untitled-4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5163" y="0"/>
            <a:ext cx="858837" cy="800100"/>
          </a:xfrm>
          <a:prstGeom prst="rect">
            <a:avLst/>
          </a:prstGeom>
          <a:noFill/>
        </p:spPr>
      </p:pic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>
                <a:solidFill>
                  <a:srgbClr val="FF6903"/>
                </a:solidFill>
              </a:rPr>
              <a:t>Bài thực hành 1: Làm quen với chương trình bảng tính EXCEL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FF690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C6E6751-E2D0-4887-B8A4-801F7F9F0171}" type="slidenum">
              <a:rPr lang="en-US"/>
              <a:pPr/>
              <a:t>1</a:t>
            </a:fld>
            <a:endParaRPr lang="en-US"/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2209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5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Làm quen với chương trình bảng tính Excel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209800" y="1295400"/>
            <a:ext cx="4800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4000" b="1">
                <a:solidFill>
                  <a:srgbClr val="FF690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thực hành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311FB-71B4-4D09-997C-F6EBAD274370}" type="slidenum">
              <a:rPr lang="en-US"/>
              <a:pPr/>
              <a:t>2</a:t>
            </a:fld>
            <a:endParaRPr lang="en-US"/>
          </a:p>
        </p:txBody>
      </p:sp>
      <p:sp>
        <p:nvSpPr>
          <p:cNvPr id="1740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533400"/>
            <a:ext cx="3429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</a:rPr>
              <a:t>1. Khởi động Excel</a:t>
            </a: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715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438400" y="2667000"/>
            <a:ext cx="48006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/>
              <a:t>Nháy đúp chuột vào biểu tượng Microsoft Excel trên  màn hình nền.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H="1">
            <a:off x="1371600" y="2895600"/>
            <a:ext cx="1143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  <p:bldP spid="174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D9C7E-E619-427A-AD69-1E01B1C6AECF}" type="slidenum">
              <a:rPr lang="en-US"/>
              <a:pPr/>
              <a:t>3</a:t>
            </a:fld>
            <a:endParaRPr lang="en-US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7155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67818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</a:rPr>
              <a:t>1. Khởi động Excel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2438400" y="5562600"/>
            <a:ext cx="6400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/>
              <a:t> Start </a:t>
            </a:r>
            <a:r>
              <a:rPr lang="en-US" b="1">
                <a:sym typeface="Symbol" pitchFamily="18" charset="2"/>
              </a:rPr>
              <a:t></a:t>
            </a:r>
            <a:r>
              <a:rPr lang="en-US" b="1"/>
              <a:t>Programs</a:t>
            </a:r>
            <a:r>
              <a:rPr lang="en-US" b="1">
                <a:sym typeface="Symbol" pitchFamily="18" charset="2"/>
              </a:rPr>
              <a:t></a:t>
            </a:r>
            <a:r>
              <a:rPr lang="en-US" b="1"/>
              <a:t>Microsoft Office </a:t>
            </a:r>
            <a:r>
              <a:rPr lang="en-US" b="1">
                <a:sym typeface="Symbol" pitchFamily="18" charset="2"/>
              </a:rPr>
              <a:t></a:t>
            </a:r>
            <a:r>
              <a:rPr lang="en-US"/>
              <a:t> </a:t>
            </a:r>
            <a:r>
              <a:rPr lang="en-US" b="1"/>
              <a:t>Microsoft Excel </a:t>
            </a:r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 flipH="1">
            <a:off x="838200" y="5791200"/>
            <a:ext cx="1600200" cy="685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5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allAtOnce" animBg="1"/>
      <p:bldP spid="175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4712-E5CD-4C6F-A47C-B4AB8627D258}" type="slidenum">
              <a:rPr lang="en-US"/>
              <a:pPr/>
              <a:t>4</a:t>
            </a:fld>
            <a:endParaRPr lang="en-US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084638" cy="4464050"/>
          </a:xfrm>
          <a:prstGeom prst="rect">
            <a:avLst/>
          </a:prstGeom>
          <a:noFill/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828800"/>
            <a:ext cx="3492500" cy="4419600"/>
          </a:xfrm>
          <a:prstGeom prst="rect">
            <a:avLst/>
          </a:prstGeom>
          <a:noFill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004888" y="128111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Kích vào nút lệnh </a:t>
            </a:r>
            <a:r>
              <a:rPr lang="en-US" b="1"/>
              <a:t>Save</a:t>
            </a: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 flipH="1">
            <a:off x="1447800" y="1600200"/>
            <a:ext cx="160020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019800" y="1295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/>
              <a:t>File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7315200" y="1295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/>
              <a:t>Save</a:t>
            </a: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6823075" y="1489075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0" y="533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000" b="1"/>
              <a:t>2. Lưu kết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 animBg="1"/>
      <p:bldP spid="176134" grpId="0"/>
      <p:bldP spid="176135" grpId="0"/>
      <p:bldP spid="176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2D67-83F2-4A4A-A49B-858B7AA1C053}" type="slidenum">
              <a:rPr lang="en-US"/>
              <a:pPr/>
              <a:t>5</a:t>
            </a:fld>
            <a:endParaRPr lang="en-US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533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2000" b="1"/>
              <a:t>3. Thoát khỏi Excel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648075" cy="4495800"/>
          </a:xfrm>
          <a:prstGeom prst="rect">
            <a:avLst/>
          </a:prstGeom>
          <a:noFill/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3103563" cy="4572000"/>
          </a:xfrm>
          <a:prstGeom prst="rect">
            <a:avLst/>
          </a:prstGeom>
          <a:noFill/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Kích vào dấu nhân ở góc trên bên phải màn hình</a:t>
            </a:r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3352800" y="13716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886450" y="1385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/>
              <a:t>File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7181850" y="13858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/>
              <a:t>Exit</a:t>
            </a:r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6689725" y="15795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 animBg="1"/>
      <p:bldP spid="177159" grpId="0"/>
      <p:bldP spid="177160" grpId="0"/>
      <p:bldP spid="177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9EEA3-8B92-4EBA-BFF7-A71BEBB04F0A}" type="slidenum">
              <a:rPr lang="en-US"/>
              <a:pPr/>
              <a:t>6</a:t>
            </a:fld>
            <a:endParaRPr lang="en-US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371600" y="2590800"/>
            <a:ext cx="6781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Bài tập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60120-FACC-4029-821B-400043443DCF}" type="slidenum">
              <a:rPr lang="en-US"/>
              <a:pPr/>
              <a:t>7</a:t>
            </a:fld>
            <a:endParaRPr 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52400" y="59372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Bài 1: Quan sát màn hình Excel và các lệnh trong các bảng chọn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8445500" cy="5741988"/>
          </a:xfrm>
          <a:prstGeom prst="rect">
            <a:avLst/>
          </a:prstGeom>
          <a:noFill/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066800"/>
            <a:ext cx="8445500" cy="5741988"/>
          </a:xfrm>
          <a:prstGeom prst="rect">
            <a:avLst/>
          </a:prstGeom>
          <a:noFill/>
        </p:spPr>
      </p:pic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066800"/>
            <a:ext cx="8443913" cy="5756275"/>
          </a:xfrm>
          <a:prstGeom prst="rect">
            <a:avLst/>
          </a:prstGeom>
          <a:noFill/>
        </p:spPr>
      </p:pic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066800"/>
            <a:ext cx="8445500" cy="5741988"/>
          </a:xfrm>
          <a:prstGeom prst="rect">
            <a:avLst/>
          </a:prstGeom>
          <a:noFill/>
        </p:spPr>
      </p:pic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066800"/>
            <a:ext cx="8445500" cy="5741988"/>
          </a:xfrm>
          <a:prstGeom prst="rect">
            <a:avLst/>
          </a:prstGeom>
          <a:noFill/>
        </p:spPr>
      </p:pic>
      <p:pic>
        <p:nvPicPr>
          <p:cNvPr id="1792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066800"/>
            <a:ext cx="8445500" cy="5741988"/>
          </a:xfrm>
          <a:prstGeom prst="rect">
            <a:avLst/>
          </a:prstGeom>
          <a:noFill/>
        </p:spPr>
      </p:pic>
      <p:pic>
        <p:nvPicPr>
          <p:cNvPr id="1792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066800"/>
            <a:ext cx="8443913" cy="5756275"/>
          </a:xfrm>
          <a:prstGeom prst="rect">
            <a:avLst/>
          </a:prstGeom>
          <a:noFill/>
        </p:spPr>
      </p:pic>
      <p:pic>
        <p:nvPicPr>
          <p:cNvPr id="17921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066800"/>
            <a:ext cx="8445500" cy="5741988"/>
          </a:xfrm>
          <a:prstGeom prst="rect">
            <a:avLst/>
          </a:prstGeom>
          <a:noFill/>
        </p:spPr>
      </p:pic>
      <p:pic>
        <p:nvPicPr>
          <p:cNvPr id="17921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066800"/>
            <a:ext cx="8458200" cy="574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47F21-75E7-497A-8C03-64A0B26DC41A}" type="slidenum">
              <a:rPr lang="en-US"/>
              <a:pPr/>
              <a:t>8</a:t>
            </a:fld>
            <a:endParaRPr lang="en-US"/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47625" y="8223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Bài 2: Nhập dữ liệu theo mẫu sau và lưu với tên </a:t>
            </a:r>
            <a:r>
              <a:rPr lang="en-US" sz="2000" i="1"/>
              <a:t>“</a:t>
            </a:r>
            <a:r>
              <a:rPr lang="en-US" sz="2000" i="1">
                <a:solidFill>
                  <a:srgbClr val="008000"/>
                </a:solidFill>
              </a:rPr>
              <a:t>Danh sach lop em</a:t>
            </a:r>
            <a:r>
              <a:rPr lang="en-US" sz="2000" i="1"/>
              <a:t>”</a:t>
            </a: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68AC6-5265-44C0-8D0D-FE472FAEB7BA}" type="slidenum">
              <a:rPr lang="en-US"/>
              <a:pPr/>
              <a:t>9</a:t>
            </a:fld>
            <a:endParaRPr lang="en-US"/>
          </a:p>
        </p:txBody>
      </p:sp>
      <p:pic>
        <p:nvPicPr>
          <p:cNvPr id="182276" name="Picture 4" descr="mic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228850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3581400" y="4191000"/>
            <a:ext cx="204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Kết thúc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iTH1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BaiTH1</Template>
  <TotalTime>1</TotalTime>
  <Words>125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Wingdings</vt:lpstr>
      <vt:lpstr>Tahoma</vt:lpstr>
      <vt:lpstr>Symbol</vt:lpstr>
      <vt:lpstr>BaiTH1</vt:lpstr>
      <vt:lpstr>Slide 1</vt:lpstr>
      <vt:lpstr>1. Khởi động Excel</vt:lpstr>
      <vt:lpstr>1. Khởi động Excel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nguyenduc</dc:creator>
  <cp:lastModifiedBy>nguyenduc</cp:lastModifiedBy>
  <cp:revision>1</cp:revision>
  <dcterms:created xsi:type="dcterms:W3CDTF">2021-10-09T11:42:03Z</dcterms:created>
  <dcterms:modified xsi:type="dcterms:W3CDTF">2021-10-09T11:43:26Z</dcterms:modified>
</cp:coreProperties>
</file>